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http://im7-tub-ru.yandex.net/i?id=286398453-5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60350"/>
            <a:ext cx="7921625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/>
          <a:srcRect l="10028" t="14571" r="71504" b="57227"/>
          <a:stretch>
            <a:fillRect/>
          </a:stretch>
        </p:blipFill>
        <p:spPr bwMode="auto">
          <a:xfrm>
            <a:off x="371475" y="2835275"/>
            <a:ext cx="10652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 l="32547" t="17461" r="51382" b="70128"/>
          <a:stretch>
            <a:fillRect/>
          </a:stretch>
        </p:blipFill>
        <p:spPr bwMode="auto">
          <a:xfrm>
            <a:off x="1766888" y="-315913"/>
            <a:ext cx="2108200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4" descr="F:\ФОТО АГИТБРИГАДА\Лес 478.jpg"/>
          <p:cNvPicPr>
            <a:picLocks noChangeAspect="1" noChangeArrowheads="1"/>
          </p:cNvPicPr>
          <p:nvPr/>
        </p:nvPicPr>
        <p:blipFill>
          <a:blip r:embed="rId5"/>
          <a:srcRect l="22227" t="14485" r="53436" b="68848"/>
          <a:stretch>
            <a:fillRect/>
          </a:stretch>
        </p:blipFill>
        <p:spPr bwMode="auto">
          <a:xfrm>
            <a:off x="1279525" y="3006725"/>
            <a:ext cx="139382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/>
          <a:srcRect l="40327" t="34607" r="46774" b="52284"/>
          <a:stretch>
            <a:fillRect/>
          </a:stretch>
        </p:blipFill>
        <p:spPr bwMode="auto">
          <a:xfrm>
            <a:off x="5427663" y="3744913"/>
            <a:ext cx="900112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1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3238" y="3114675"/>
            <a:ext cx="14986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2" name="Picture 21" descr="100_0023"/>
          <p:cNvPicPr>
            <a:picLocks noChangeAspect="1" noChangeArrowheads="1"/>
          </p:cNvPicPr>
          <p:nvPr/>
        </p:nvPicPr>
        <p:blipFill>
          <a:blip r:embed="rId8"/>
          <a:srcRect l="8449" t="14156" r="79147" b="70554"/>
          <a:stretch>
            <a:fillRect/>
          </a:stretch>
        </p:blipFill>
        <p:spPr bwMode="auto">
          <a:xfrm>
            <a:off x="3175000" y="1033463"/>
            <a:ext cx="15970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23" descr="100_0023"/>
          <p:cNvPicPr>
            <a:picLocks noChangeAspect="1" noChangeArrowheads="1"/>
          </p:cNvPicPr>
          <p:nvPr/>
        </p:nvPicPr>
        <p:blipFill>
          <a:blip r:embed="rId9"/>
          <a:srcRect l="31071" t="17822" r="56766" b="66422"/>
          <a:stretch>
            <a:fillRect/>
          </a:stretch>
        </p:blipFill>
        <p:spPr bwMode="auto">
          <a:xfrm>
            <a:off x="7500938" y="4424363"/>
            <a:ext cx="16414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3" descr="F:\ФОТО АГИТБРИГАДА\P4120007.JPG"/>
          <p:cNvPicPr>
            <a:picLocks noChangeAspect="1" noChangeArrowheads="1"/>
          </p:cNvPicPr>
          <p:nvPr/>
        </p:nvPicPr>
        <p:blipFill>
          <a:blip r:embed="rId10"/>
          <a:srcRect l="39507" t="27603" r="50000" b="58058"/>
          <a:stretch>
            <a:fillRect/>
          </a:stretch>
        </p:blipFill>
        <p:spPr bwMode="auto">
          <a:xfrm>
            <a:off x="4905375" y="1430338"/>
            <a:ext cx="185420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27" descr="C:\Users\Admin\Desktop\новый год фото 2013\PC280073.JPG"/>
          <p:cNvPicPr>
            <a:picLocks noChangeAspect="1" noChangeArrowheads="1"/>
          </p:cNvPicPr>
          <p:nvPr/>
        </p:nvPicPr>
        <p:blipFill>
          <a:blip r:embed="rId11"/>
          <a:srcRect l="30080" t="27866" r="56944" b="55063"/>
          <a:stretch>
            <a:fillRect/>
          </a:stretch>
        </p:blipFill>
        <p:spPr bwMode="auto">
          <a:xfrm>
            <a:off x="1282700" y="160338"/>
            <a:ext cx="1770063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8" descr="C:\Users\Admin\Desktop\новый год фото 2013\PC280076.JPG"/>
          <p:cNvPicPr>
            <a:picLocks noChangeAspect="1" noChangeArrowheads="1"/>
          </p:cNvPicPr>
          <p:nvPr/>
        </p:nvPicPr>
        <p:blipFill>
          <a:blip r:embed="rId12"/>
          <a:srcRect l="25391" t="27866" r="62103" b="54716"/>
          <a:stretch>
            <a:fillRect/>
          </a:stretch>
        </p:blipFill>
        <p:spPr bwMode="auto">
          <a:xfrm>
            <a:off x="2041525" y="360363"/>
            <a:ext cx="17907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29" descr="C:\Users\Admin\Desktop\новый год фото 2013\PC280087.JPG"/>
          <p:cNvPicPr>
            <a:picLocks noChangeAspect="1" noChangeArrowheads="1"/>
          </p:cNvPicPr>
          <p:nvPr/>
        </p:nvPicPr>
        <p:blipFill>
          <a:blip r:embed="rId13"/>
          <a:srcRect l="18842" t="29457" r="65872" b="39389"/>
          <a:stretch>
            <a:fillRect/>
          </a:stretch>
        </p:blipFill>
        <p:spPr bwMode="auto">
          <a:xfrm>
            <a:off x="1150938" y="3890963"/>
            <a:ext cx="12319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23" descr="C:\Users\Admin\Desktop\новый год фото 2013\PC280059.JPG"/>
          <p:cNvPicPr>
            <a:picLocks noChangeAspect="1" noChangeArrowheads="1"/>
          </p:cNvPicPr>
          <p:nvPr/>
        </p:nvPicPr>
        <p:blipFill>
          <a:blip r:embed="rId14"/>
          <a:srcRect l="45117" t="17390" r="43254" b="62804"/>
          <a:stretch>
            <a:fillRect/>
          </a:stretch>
        </p:blipFill>
        <p:spPr bwMode="auto">
          <a:xfrm>
            <a:off x="1436688" y="1120775"/>
            <a:ext cx="917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31" descr="C:\Users\Admin\Desktop\новый год фото 2013\PC280106.JPG"/>
          <p:cNvPicPr>
            <a:picLocks noChangeAspect="1" noChangeArrowheads="1"/>
          </p:cNvPicPr>
          <p:nvPr/>
        </p:nvPicPr>
        <p:blipFill>
          <a:blip r:embed="rId15"/>
          <a:srcRect l="22743" t="13904" r="52344" b="58739"/>
          <a:stretch>
            <a:fillRect/>
          </a:stretch>
        </p:blipFill>
        <p:spPr bwMode="auto">
          <a:xfrm>
            <a:off x="3757613" y="38100"/>
            <a:ext cx="16287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0" name="Picture 32" descr="C:\Users\Admin\Desktop\новый год фото 2013\PC280109.JPG"/>
          <p:cNvPicPr>
            <a:picLocks noChangeAspect="1" noChangeArrowheads="1"/>
          </p:cNvPicPr>
          <p:nvPr/>
        </p:nvPicPr>
        <p:blipFill>
          <a:blip r:embed="rId16"/>
          <a:srcRect l="10565" t="13148" r="62457" b="54732"/>
          <a:stretch>
            <a:fillRect/>
          </a:stretch>
        </p:blipFill>
        <p:spPr bwMode="auto">
          <a:xfrm>
            <a:off x="3006725" y="2005013"/>
            <a:ext cx="1800225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Picture 39" descr="C:\Users\Admin\Desktop\новый год фото 2013\PC280081.JPG"/>
          <p:cNvPicPr>
            <a:picLocks noChangeAspect="1" noChangeArrowheads="1"/>
          </p:cNvPicPr>
          <p:nvPr/>
        </p:nvPicPr>
        <p:blipFill>
          <a:blip r:embed="rId17"/>
          <a:srcRect l="20082" t="17255" r="63647" b="57623"/>
          <a:stretch>
            <a:fillRect/>
          </a:stretch>
        </p:blipFill>
        <p:spPr bwMode="auto">
          <a:xfrm>
            <a:off x="4581525" y="3413125"/>
            <a:ext cx="1328738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40" descr="C:\Users\Admin\Desktop\новый год фото 2013\PC280084.JPG"/>
          <p:cNvPicPr>
            <a:picLocks noChangeAspect="1" noChangeArrowheads="1"/>
          </p:cNvPicPr>
          <p:nvPr/>
        </p:nvPicPr>
        <p:blipFill>
          <a:blip r:embed="rId18"/>
          <a:srcRect l="27219" t="25613" r="54509" b="50127"/>
          <a:stretch>
            <a:fillRect/>
          </a:stretch>
        </p:blipFill>
        <p:spPr bwMode="auto">
          <a:xfrm>
            <a:off x="4703763" y="-36513"/>
            <a:ext cx="1546225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37" descr="C:\Users\Admin\Pictures\2013-10-11\015.JPG"/>
          <p:cNvPicPr>
            <a:picLocks noChangeAspect="1" noChangeArrowheads="1"/>
          </p:cNvPicPr>
          <p:nvPr/>
        </p:nvPicPr>
        <p:blipFill>
          <a:blip r:embed="rId19"/>
          <a:srcRect l="57736" t="12396" r="28999" b="63463"/>
          <a:stretch>
            <a:fillRect/>
          </a:stretch>
        </p:blipFill>
        <p:spPr bwMode="auto">
          <a:xfrm>
            <a:off x="5640388" y="-344488"/>
            <a:ext cx="13208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38" descr="C:\Users\Admin\Pictures\2013-10-11\017.JPG"/>
          <p:cNvPicPr>
            <a:picLocks noChangeAspect="1" noChangeArrowheads="1"/>
          </p:cNvPicPr>
          <p:nvPr/>
        </p:nvPicPr>
        <p:blipFill>
          <a:blip r:embed="rId20"/>
          <a:srcRect l="54594" t="17525" r="23013" b="53285"/>
          <a:stretch>
            <a:fillRect/>
          </a:stretch>
        </p:blipFill>
        <p:spPr bwMode="auto">
          <a:xfrm>
            <a:off x="3722688" y="700088"/>
            <a:ext cx="18446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5" name="Picture 39" descr="C:\Users\Admin\Pictures\2013-10-11\017.JPG"/>
          <p:cNvPicPr>
            <a:picLocks noChangeAspect="1" noChangeArrowheads="1"/>
          </p:cNvPicPr>
          <p:nvPr/>
        </p:nvPicPr>
        <p:blipFill>
          <a:blip r:embed="rId21"/>
          <a:srcRect l="3610" t="21883" r="78888" b="53285"/>
          <a:stretch>
            <a:fillRect/>
          </a:stretch>
        </p:blipFill>
        <p:spPr bwMode="auto">
          <a:xfrm>
            <a:off x="6961188" y="1174750"/>
            <a:ext cx="1558925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41" descr="C:\Users\Admin\Pictures\2013-10-11\020.JPG"/>
          <p:cNvPicPr>
            <a:picLocks noChangeAspect="1" noChangeArrowheads="1"/>
          </p:cNvPicPr>
          <p:nvPr/>
        </p:nvPicPr>
        <p:blipFill>
          <a:blip r:embed="rId22"/>
          <a:srcRect l="61113" t="2359" r="18439" b="73320"/>
          <a:stretch>
            <a:fillRect/>
          </a:stretch>
        </p:blipFill>
        <p:spPr bwMode="auto">
          <a:xfrm>
            <a:off x="0" y="3441700"/>
            <a:ext cx="1766888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7" name="Picture 42" descr="C:\Users\Admin\Pictures\2013-10-11\024.JPG"/>
          <p:cNvPicPr>
            <a:picLocks noChangeAspect="1" noChangeArrowheads="1"/>
          </p:cNvPicPr>
          <p:nvPr/>
        </p:nvPicPr>
        <p:blipFill>
          <a:blip r:embed="rId23"/>
          <a:srcRect l="21048" t="2361" r="53242" b="64842"/>
          <a:stretch>
            <a:fillRect/>
          </a:stretch>
        </p:blipFill>
        <p:spPr bwMode="auto">
          <a:xfrm>
            <a:off x="6446838" y="-34925"/>
            <a:ext cx="1598612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8" name="Picture 43" descr="C:\Users\Admin\Pictures\2013-10-11\045.JPG"/>
          <p:cNvPicPr>
            <a:picLocks noChangeAspect="1" noChangeArrowheads="1"/>
          </p:cNvPicPr>
          <p:nvPr/>
        </p:nvPicPr>
        <p:blipFill>
          <a:blip r:embed="rId24"/>
          <a:srcRect l="31439" t="12396" r="52087" b="62373"/>
          <a:stretch>
            <a:fillRect/>
          </a:stretch>
        </p:blipFill>
        <p:spPr bwMode="auto">
          <a:xfrm>
            <a:off x="7191375" y="911225"/>
            <a:ext cx="1801813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9" name="Picture 44" descr="C:\Users\Admin\Pictures\2013-10-11\014.JPG"/>
          <p:cNvPicPr>
            <a:picLocks noChangeAspect="1" noChangeArrowheads="1"/>
          </p:cNvPicPr>
          <p:nvPr/>
        </p:nvPicPr>
        <p:blipFill>
          <a:blip r:embed="rId25"/>
          <a:srcRect l="21048" t="8537" r="58170" b="66356"/>
          <a:stretch>
            <a:fillRect/>
          </a:stretch>
        </p:blipFill>
        <p:spPr bwMode="auto">
          <a:xfrm>
            <a:off x="7286625" y="3208338"/>
            <a:ext cx="1871663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0" name="Picture 42" descr="C:\Users\Admin\Pictures\2013-10-11\014.JPG"/>
          <p:cNvPicPr>
            <a:picLocks noChangeAspect="1" noChangeArrowheads="1"/>
          </p:cNvPicPr>
          <p:nvPr/>
        </p:nvPicPr>
        <p:blipFill>
          <a:blip r:embed="rId26"/>
          <a:srcRect l="44307" t="2359" r="36903" b="70493"/>
          <a:stretch>
            <a:fillRect/>
          </a:stretch>
        </p:blipFill>
        <p:spPr bwMode="auto">
          <a:xfrm>
            <a:off x="7221538" y="1784350"/>
            <a:ext cx="200025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1" name="Picture 46"/>
          <p:cNvPicPr>
            <a:picLocks noChangeAspect="1" noChangeArrowheads="1"/>
          </p:cNvPicPr>
          <p:nvPr/>
        </p:nvPicPr>
        <p:blipFill>
          <a:blip r:embed="rId27"/>
          <a:srcRect l="25090" t="25269" r="55013" b="49985"/>
          <a:stretch>
            <a:fillRect/>
          </a:stretch>
        </p:blipFill>
        <p:spPr bwMode="auto">
          <a:xfrm>
            <a:off x="1203325" y="976313"/>
            <a:ext cx="262890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92" name="Picture 49" descr="C:\Users\Admin\Documents\Новая папка (3)\адапт.группа\адапт.гр.№3\айлина\Театр Адап.группа\IMG_2553.JPG"/>
          <p:cNvPicPr>
            <a:picLocks noChangeAspect="1" noChangeArrowheads="1"/>
          </p:cNvPicPr>
          <p:nvPr/>
        </p:nvPicPr>
        <p:blipFill>
          <a:blip r:embed="rId28"/>
          <a:srcRect l="44481" t="29491" r="47820" b="56528"/>
          <a:stretch>
            <a:fillRect/>
          </a:stretch>
        </p:blipFill>
        <p:spPr bwMode="auto">
          <a:xfrm>
            <a:off x="4591050" y="38100"/>
            <a:ext cx="195103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3" name="Picture 20" descr="C:\Users\Admin\Desktop\разиля\002.JPG"/>
          <p:cNvPicPr>
            <a:picLocks noChangeAspect="1" noChangeArrowheads="1"/>
          </p:cNvPicPr>
          <p:nvPr/>
        </p:nvPicPr>
        <p:blipFill>
          <a:blip r:embed="rId29"/>
          <a:srcRect l="15405" t="36021" r="74380" b="51460"/>
          <a:stretch>
            <a:fillRect/>
          </a:stretch>
        </p:blipFill>
        <p:spPr bwMode="auto">
          <a:xfrm>
            <a:off x="1476375" y="1941513"/>
            <a:ext cx="1566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4" name="Picture 46" descr="C:\Users\Admin\Desktop\новый год\DSC_0473.jpg"/>
          <p:cNvPicPr>
            <a:picLocks noChangeAspect="1" noChangeArrowheads="1"/>
          </p:cNvPicPr>
          <p:nvPr/>
        </p:nvPicPr>
        <p:blipFill>
          <a:blip r:embed="rId30"/>
          <a:srcRect l="17178" t="13287" r="50000" b="63934"/>
          <a:stretch>
            <a:fillRect/>
          </a:stretch>
        </p:blipFill>
        <p:spPr bwMode="auto">
          <a:xfrm>
            <a:off x="3006725" y="11113"/>
            <a:ext cx="126365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5" name="Picture 38" descr="C:\Users\Admin\Desktop\новый год фото 2013\PC280064.JPG"/>
          <p:cNvPicPr>
            <a:picLocks noChangeAspect="1" noChangeArrowheads="1"/>
          </p:cNvPicPr>
          <p:nvPr/>
        </p:nvPicPr>
        <p:blipFill>
          <a:blip r:embed="rId31"/>
          <a:srcRect l="30113" t="31337" r="50008" b="48886"/>
          <a:stretch>
            <a:fillRect/>
          </a:stretch>
        </p:blipFill>
        <p:spPr bwMode="auto">
          <a:xfrm>
            <a:off x="5749925" y="963613"/>
            <a:ext cx="247332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6" name="Picture 22" descr="100_0023"/>
          <p:cNvPicPr>
            <a:picLocks noChangeAspect="1" noChangeArrowheads="1"/>
          </p:cNvPicPr>
          <p:nvPr/>
        </p:nvPicPr>
        <p:blipFill>
          <a:blip r:embed="rId32"/>
          <a:srcRect l="82822" t="21596" r="6747" b="62936"/>
          <a:stretch>
            <a:fillRect/>
          </a:stretch>
        </p:blipFill>
        <p:spPr bwMode="auto">
          <a:xfrm>
            <a:off x="5310188" y="709613"/>
            <a:ext cx="1590675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7" name="Picture 24"/>
          <p:cNvPicPr>
            <a:picLocks noChangeAspect="1" noChangeArrowheads="1"/>
          </p:cNvPicPr>
          <p:nvPr/>
        </p:nvPicPr>
        <p:blipFill>
          <a:blip r:embed="rId33"/>
          <a:srcRect l="72836" t="16533" r="16800" b="72363"/>
          <a:stretch>
            <a:fillRect/>
          </a:stretch>
        </p:blipFill>
        <p:spPr bwMode="auto">
          <a:xfrm>
            <a:off x="5640388" y="1641475"/>
            <a:ext cx="20066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98" name="Picture 35" descr="C:\Users\Admin\Pictures\2013-10-11\065.JPG"/>
          <p:cNvPicPr>
            <a:picLocks noChangeAspect="1" noChangeArrowheads="1"/>
          </p:cNvPicPr>
          <p:nvPr/>
        </p:nvPicPr>
        <p:blipFill>
          <a:blip r:embed="rId34"/>
          <a:srcRect l="61113" t="12396" r="23013" b="61131"/>
          <a:stretch>
            <a:fillRect/>
          </a:stretch>
        </p:blipFill>
        <p:spPr bwMode="auto">
          <a:xfrm>
            <a:off x="6677025" y="3314700"/>
            <a:ext cx="141605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9" name="Picture 36" descr="C:\Users\Admin\Pictures\2013-10-11\065.JPG"/>
          <p:cNvPicPr>
            <a:picLocks noChangeAspect="1" noChangeArrowheads="1"/>
          </p:cNvPicPr>
          <p:nvPr/>
        </p:nvPicPr>
        <p:blipFill>
          <a:blip r:embed="rId35"/>
          <a:srcRect l="14803" t="12396" r="65286" b="63463"/>
          <a:stretch>
            <a:fillRect/>
          </a:stretch>
        </p:blipFill>
        <p:spPr bwMode="auto">
          <a:xfrm>
            <a:off x="5567363" y="2603500"/>
            <a:ext cx="17113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0" name="Picture 43" descr="C:\Users\Admin\Pictures\2013-10-11\015.JPG"/>
          <p:cNvPicPr>
            <a:picLocks noChangeAspect="1" noChangeArrowheads="1"/>
          </p:cNvPicPr>
          <p:nvPr/>
        </p:nvPicPr>
        <p:blipFill>
          <a:blip r:embed="rId36"/>
          <a:srcRect l="39149" t="11482" r="42264" b="63446"/>
          <a:stretch>
            <a:fillRect/>
          </a:stretch>
        </p:blipFill>
        <p:spPr bwMode="auto">
          <a:xfrm>
            <a:off x="5246688" y="3276600"/>
            <a:ext cx="206692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1" name="Picture 40" descr="C:\Users\Admin\Pictures\2013-10-11\020.JPG"/>
          <p:cNvPicPr>
            <a:picLocks noChangeAspect="1" noChangeArrowheads="1"/>
          </p:cNvPicPr>
          <p:nvPr/>
        </p:nvPicPr>
        <p:blipFill>
          <a:blip r:embed="rId37"/>
          <a:srcRect l="36890" t="8537" r="45404" b="68723"/>
          <a:stretch>
            <a:fillRect/>
          </a:stretch>
        </p:blipFill>
        <p:spPr bwMode="auto">
          <a:xfrm>
            <a:off x="760413" y="-131763"/>
            <a:ext cx="1581150" cy="152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2" name="Picture 26" descr="C:\Users\Admin\Desktop\новый год фото 2013\PC280069.JPG"/>
          <p:cNvPicPr>
            <a:picLocks noChangeAspect="1" noChangeArrowheads="1"/>
          </p:cNvPicPr>
          <p:nvPr/>
        </p:nvPicPr>
        <p:blipFill>
          <a:blip r:embed="rId38"/>
          <a:srcRect l="21231" t="17390" r="62698" b="55846"/>
          <a:stretch>
            <a:fillRect/>
          </a:stretch>
        </p:blipFill>
        <p:spPr bwMode="auto">
          <a:xfrm>
            <a:off x="374650" y="561975"/>
            <a:ext cx="1176338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3" name="Picture 37" descr="C:\Users\Admin\Desktop\новый год фото 2013\PC280117.JPG"/>
          <p:cNvPicPr>
            <a:picLocks noChangeAspect="1" noChangeArrowheads="1"/>
          </p:cNvPicPr>
          <p:nvPr/>
        </p:nvPicPr>
        <p:blipFill>
          <a:blip r:embed="rId39"/>
          <a:srcRect l="1160" t="20139" r="76880" b="55846"/>
          <a:stretch>
            <a:fillRect/>
          </a:stretch>
        </p:blipFill>
        <p:spPr bwMode="auto">
          <a:xfrm>
            <a:off x="1852613" y="2222500"/>
            <a:ext cx="238125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4" name="Picture 25" descr="C:\Users\Admin\Desktop\новый год фото 2013\PC280068.JPG"/>
          <p:cNvPicPr>
            <a:picLocks noChangeAspect="1" noChangeArrowheads="1"/>
          </p:cNvPicPr>
          <p:nvPr/>
        </p:nvPicPr>
        <p:blipFill>
          <a:blip r:embed="rId40"/>
          <a:srcRect l="19370" t="22078" r="67062" b="55846"/>
          <a:stretch>
            <a:fillRect/>
          </a:stretch>
        </p:blipFill>
        <p:spPr bwMode="auto">
          <a:xfrm>
            <a:off x="3971925" y="3254375"/>
            <a:ext cx="1346200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5" name="Picture 24" descr="C:\Users\Admin\Desktop\новый год фото 2013\PC280060.JPG"/>
          <p:cNvPicPr>
            <a:picLocks noChangeAspect="1" noChangeArrowheads="1"/>
          </p:cNvPicPr>
          <p:nvPr/>
        </p:nvPicPr>
        <p:blipFill>
          <a:blip r:embed="rId41"/>
          <a:srcRect l="45660" t="18597" r="41124" b="62804"/>
          <a:stretch>
            <a:fillRect/>
          </a:stretch>
        </p:blipFill>
        <p:spPr bwMode="auto">
          <a:xfrm>
            <a:off x="2041525" y="3187700"/>
            <a:ext cx="16510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6" name="Picture 43" descr="F:\DSC04083.JPG"/>
          <p:cNvPicPr>
            <a:picLocks noChangeAspect="1" noChangeArrowheads="1"/>
          </p:cNvPicPr>
          <p:nvPr/>
        </p:nvPicPr>
        <p:blipFill>
          <a:blip r:embed="rId42"/>
          <a:srcRect r="81319" b="76180"/>
          <a:stretch>
            <a:fillRect/>
          </a:stretch>
        </p:blipFill>
        <p:spPr bwMode="auto">
          <a:xfrm rot="1281659">
            <a:off x="7439025" y="157163"/>
            <a:ext cx="1552575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7" name="Picture 45" descr="F:\DSC04089.JPG"/>
          <p:cNvPicPr>
            <a:picLocks noChangeAspect="1" noChangeArrowheads="1"/>
          </p:cNvPicPr>
          <p:nvPr/>
        </p:nvPicPr>
        <p:blipFill>
          <a:blip r:embed="rId43"/>
          <a:srcRect l="36452" t="19421" r="34476" b="63496"/>
          <a:stretch>
            <a:fillRect/>
          </a:stretch>
        </p:blipFill>
        <p:spPr bwMode="auto">
          <a:xfrm>
            <a:off x="6423025" y="2371725"/>
            <a:ext cx="187483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8" name="Picture 45" descr="F:\DSC02214.JPG"/>
          <p:cNvPicPr>
            <a:picLocks noChangeAspect="1" noChangeArrowheads="1"/>
          </p:cNvPicPr>
          <p:nvPr/>
        </p:nvPicPr>
        <p:blipFill>
          <a:blip r:embed="rId44"/>
          <a:srcRect l="25607" t="19421" r="49011" b="44212"/>
          <a:stretch>
            <a:fillRect/>
          </a:stretch>
        </p:blipFill>
        <p:spPr bwMode="auto">
          <a:xfrm>
            <a:off x="354013" y="1504950"/>
            <a:ext cx="13747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09" name="Picture 35" descr="C:\Users\Admin\Desktop\новый год фото 2013\PC280115.JPG"/>
          <p:cNvPicPr>
            <a:picLocks noChangeAspect="1" noChangeArrowheads="1"/>
          </p:cNvPicPr>
          <p:nvPr/>
        </p:nvPicPr>
        <p:blipFill>
          <a:blip r:embed="rId45"/>
          <a:srcRect l="61697" t="10822" r="12978" b="54716"/>
          <a:stretch>
            <a:fillRect/>
          </a:stretch>
        </p:blipFill>
        <p:spPr bwMode="auto">
          <a:xfrm>
            <a:off x="4102100" y="1795463"/>
            <a:ext cx="16414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10" name="Picture 46" descr="F:\8\100_0363.JPG"/>
          <p:cNvPicPr>
            <a:picLocks noChangeAspect="1" noChangeArrowheads="1"/>
          </p:cNvPicPr>
          <p:nvPr/>
        </p:nvPicPr>
        <p:blipFill>
          <a:blip r:embed="rId46"/>
          <a:srcRect l="19466" t="8537" r="59650" b="67633"/>
          <a:stretch>
            <a:fillRect/>
          </a:stretch>
        </p:blipFill>
        <p:spPr bwMode="auto">
          <a:xfrm rot="-1799973">
            <a:off x="-1588" y="4772025"/>
            <a:ext cx="203676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11" name="Picture 47" descr="F:\8\100_0440.JPG"/>
          <p:cNvPicPr>
            <a:picLocks noChangeAspect="1" noChangeArrowheads="1"/>
          </p:cNvPicPr>
          <p:nvPr/>
        </p:nvPicPr>
        <p:blipFill>
          <a:blip r:embed="rId47"/>
          <a:srcRect l="34987" t="1662" r="52802" b="79991"/>
          <a:stretch>
            <a:fillRect/>
          </a:stretch>
        </p:blipFill>
        <p:spPr bwMode="auto">
          <a:xfrm>
            <a:off x="2820988" y="4070350"/>
            <a:ext cx="1450975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12" name="Picture 48" descr="F:\8\PB280058.JPG"/>
          <p:cNvPicPr>
            <a:picLocks noChangeAspect="1" noChangeArrowheads="1"/>
          </p:cNvPicPr>
          <p:nvPr/>
        </p:nvPicPr>
        <p:blipFill>
          <a:blip r:embed="rId48"/>
          <a:srcRect l="52734" t="5295" r="32768" b="71614"/>
          <a:stretch>
            <a:fillRect/>
          </a:stretch>
        </p:blipFill>
        <p:spPr bwMode="auto">
          <a:xfrm>
            <a:off x="5572125" y="-131763"/>
            <a:ext cx="1328738" cy="158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13" name="Picture 49" descr="F:\8\PB280064.JPG"/>
          <p:cNvPicPr>
            <a:picLocks noChangeAspect="1" noChangeArrowheads="1"/>
          </p:cNvPicPr>
          <p:nvPr/>
        </p:nvPicPr>
        <p:blipFill>
          <a:blip r:embed="rId49"/>
          <a:srcRect l="50000" t="27647" r="40778" b="55730"/>
          <a:stretch>
            <a:fillRect/>
          </a:stretch>
        </p:blipFill>
        <p:spPr bwMode="auto">
          <a:xfrm>
            <a:off x="4670425" y="3890963"/>
            <a:ext cx="14541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14" name="Picture 50"/>
          <p:cNvPicPr>
            <a:picLocks noChangeAspect="1" noChangeArrowheads="1"/>
          </p:cNvPicPr>
          <p:nvPr/>
        </p:nvPicPr>
        <p:blipFill>
          <a:blip r:embed="rId50"/>
          <a:srcRect l="60219" t="33084" r="32861" b="57108"/>
          <a:stretch>
            <a:fillRect/>
          </a:stretch>
        </p:blipFill>
        <p:spPr bwMode="auto">
          <a:xfrm>
            <a:off x="1679575" y="4724400"/>
            <a:ext cx="1987550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15" name="Picture 51" descr="C:\Users\Admin\Desktop\100_0128.JPG"/>
          <p:cNvPicPr>
            <a:picLocks noChangeAspect="1" noChangeArrowheads="1"/>
          </p:cNvPicPr>
          <p:nvPr/>
        </p:nvPicPr>
        <p:blipFill>
          <a:blip r:embed="rId51"/>
          <a:srcRect l="45161" t="13071" r="36890" b="62015"/>
          <a:stretch>
            <a:fillRect/>
          </a:stretch>
        </p:blipFill>
        <p:spPr bwMode="auto">
          <a:xfrm>
            <a:off x="3821113" y="4244975"/>
            <a:ext cx="1290637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modified xsi:type="dcterms:W3CDTF">2015-10-04T16:35:48Z</dcterms:modified>
</cp:coreProperties>
</file>